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92913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17630-BAA4-B319-5723-CA34481D1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9E8956-8B32-D6DD-BF55-AF06DC50C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9DCD3F-0818-0DAB-42DC-6AC5FF74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E207-1542-455F-A71B-D3685C7CE390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25822B-DC82-93DB-C435-CEEC75B0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8A3AA0-FAD7-7EB3-C79F-CBFB4F27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6A2E-E273-48DB-AC76-6EBE6F1EF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91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767B5-FD7A-A6C3-46C0-39F8DE02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83E4FD-2632-30AD-EDEC-F5544642D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B10E70-CF2E-0928-9FE7-DD98E832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E207-1542-455F-A71B-D3685C7CE390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4BE943-2077-1B11-36FD-F729FBD99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96BDE7-F5F6-4A2C-05CC-F307112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6A2E-E273-48DB-AC76-6EBE6F1EF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87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5D4234-37DF-F20E-BF44-1E1847834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26CD73-FC82-9476-EB85-919ED3881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6B08D3-204B-DCC6-44AB-3773975C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E207-1542-455F-A71B-D3685C7CE390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303894-4F7D-1253-9EE1-CCAB563A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393C84-F3BB-A43D-D5CB-3D499CFE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6A2E-E273-48DB-AC76-6EBE6F1EF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7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E1D1A-D17F-CCBB-4E25-AA783773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98AE3-4132-725F-7E23-5BA16720C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78172F-C02C-1861-FB78-49BA18E5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E207-1542-455F-A71B-D3685C7CE390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F11615-D7C2-59FD-3898-568FEE3E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140756-3336-69AA-0CA5-4A32B743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6A2E-E273-48DB-AC76-6EBE6F1EF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59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BFD4F-F575-CF08-043C-9EAF6666E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8A704D-B6CE-CD48-B029-C28BD5EEA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59164E-9DA4-B8C4-258A-DDA620F4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E207-1542-455F-A71B-D3685C7CE390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B60705-1324-2C2B-D02F-063ECB35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401937-692F-59C1-EDCE-EEC257E6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6A2E-E273-48DB-AC76-6EBE6F1EF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33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754DB-4FB7-1D41-BBF1-F13F8B24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F533AF-FE47-D59A-42A7-8735DF714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E7D6FF-8A86-BC4D-E305-991A7EF9E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EDFB94-F894-9DD2-4FD4-341A1AC8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E207-1542-455F-A71B-D3685C7CE390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B0A365-E91E-E61F-4329-F9CD8F9A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BF2654-3AA9-C73B-4753-A4E896F4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6A2E-E273-48DB-AC76-6EBE6F1EF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03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2E3D8-FC19-5ABD-DF03-83C13EAA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FAFC6A-74C6-75B8-256B-6F5A90458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E8AC49-1ADB-3F12-516E-03D17E3C6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7F37CB3-B44C-73C6-2153-C7574928F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E929395-0AAC-EAE0-1CF7-445EFE272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3FEF7C3-B4AE-A2EE-40F7-9EC7639B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E207-1542-455F-A71B-D3685C7CE390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F5B519B-C347-5940-2E59-594E53A3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B1DA988-CBB6-0257-E761-FF249B01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6A2E-E273-48DB-AC76-6EBE6F1EF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63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7DADF-9C84-3AFE-777C-35132643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51A64A-DC5F-EF6A-CF31-4DC7D083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E207-1542-455F-A71B-D3685C7CE390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7538D1-4A60-EFC7-0474-7CEA942D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F32847-E9E5-F9D3-E491-E1754615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6A2E-E273-48DB-AC76-6EBE6F1EF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1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B2D3889-7209-732A-1850-208EE629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E207-1542-455F-A71B-D3685C7CE390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2C833B-FAAE-1371-A3E3-756F9C2F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5637E6-F511-C5A6-36F0-791686ED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6A2E-E273-48DB-AC76-6EBE6F1EF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82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542F0-B824-A2F6-236C-022E248D2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AE95DA-F2E4-110D-C90C-E35561FA7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250871-71B9-C955-10C2-4ECB16962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9107E4-4DFD-6871-9F89-DCEC399B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E207-1542-455F-A71B-D3685C7CE390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30F2B7-9AA8-7910-44B1-A49273B9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54A646-1884-6680-3BF1-54066AA6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6A2E-E273-48DB-AC76-6EBE6F1EF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45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700E1-55D0-A708-9CE4-C7F4050C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D123D70-670F-1537-AF5D-9DB55DC5E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EF01D8-286C-44F5-200A-D2A91CFC2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4FC7BB-CF50-EFF1-C17D-66D72C8E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E207-1542-455F-A71B-D3685C7CE390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83EC03-B8A0-0ED0-6B89-1806F546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7CCD10-3877-94ED-3284-569E345A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6A2E-E273-48DB-AC76-6EBE6F1EF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08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BE45F75-2EAB-F1A9-E8F2-F39D9F13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14B518-1715-0919-7C5B-32B265D2C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7150A5-E157-5FD6-57EF-1E69200E1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FE207-1542-455F-A71B-D3685C7CE390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C066BD-265B-6236-5AF9-A613F4075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631A4C-6EB6-F8E0-B17F-5DD0CF7AC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F6A2E-E273-48DB-AC76-6EBE6F1EF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46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5B912-FEF5-4486-7636-639D275A4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29" y="307911"/>
            <a:ext cx="6901107" cy="892240"/>
          </a:xfrm>
        </p:spPr>
        <p:txBody>
          <a:bodyPr>
            <a:normAutofit/>
          </a:bodyPr>
          <a:lstStyle/>
          <a:p>
            <a:r>
              <a:rPr lang="cs-CZ" sz="2400" b="1" dirty="0"/>
              <a:t>Příloha k záměru zveřejnění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825ABC-0442-12DB-8638-DCEED2818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2" y="1091682"/>
            <a:ext cx="3754016" cy="3797559"/>
          </a:xfrm>
        </p:spPr>
        <p:txBody>
          <a:bodyPr>
            <a:normAutofit/>
          </a:bodyPr>
          <a:lstStyle/>
          <a:p>
            <a:r>
              <a:rPr lang="cs-CZ" sz="1200" dirty="0"/>
              <a:t>- Umístění na levé straně vstupu do pobočky pod cedule České pošty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</p:txBody>
      </p:sp>
      <p:pic>
        <p:nvPicPr>
          <p:cNvPr id="25" name="Obrázek 24" descr="Obsah obrázku budova, venku, území, žehlička&#10;&#10;Popis byl vytvořen automaticky">
            <a:extLst>
              <a:ext uri="{FF2B5EF4-FFF2-40B4-BE49-F238E27FC236}">
                <a16:creationId xmlns:a16="http://schemas.microsoft.com/office/drawing/2014/main" id="{6602F191-5D8A-635B-684D-A17A17DF9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344168"/>
            <a:ext cx="5943600" cy="4572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BA04B2E-42D9-1A6C-2508-C87BC59E8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55" y="1930401"/>
            <a:ext cx="3714734" cy="48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25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59810FDA29AE4D83F9B48865274744" ma:contentTypeVersion="14" ma:contentTypeDescription="Vytvoří nový dokument" ma:contentTypeScope="" ma:versionID="5952947b088002056c30975af788cb26">
  <xsd:schema xmlns:xsd="http://www.w3.org/2001/XMLSchema" xmlns:xs="http://www.w3.org/2001/XMLSchema" xmlns:p="http://schemas.microsoft.com/office/2006/metadata/properties" xmlns:ns2="bbcbac3f-54e5-476a-a83c-c66d6f69406b" xmlns:ns3="a96d9803-154e-4ebe-aeaf-7fb7b08527fb" targetNamespace="http://schemas.microsoft.com/office/2006/metadata/properties" ma:root="true" ma:fieldsID="3095a0153ae5fe8d4dddef64946a908d" ns2:_="" ns3:_="">
    <xsd:import namespace="bbcbac3f-54e5-476a-a83c-c66d6f69406b"/>
    <xsd:import namespace="a96d9803-154e-4ebe-aeaf-7fb7b08527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bac3f-54e5-476a-a83c-c66d6f694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308e048b-0f57-46cc-936b-c721025a4d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d9803-154e-4ebe-aeaf-7fb7b08527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90beae7-90af-4015-b709-3d481cec8894}" ma:internalName="TaxCatchAll" ma:showField="CatchAllData" ma:web="a96d9803-154e-4ebe-aeaf-7fb7b08527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6d9803-154e-4ebe-aeaf-7fb7b08527fb" xsi:nil="true"/>
    <lcf76f155ced4ddcb4097134ff3c332f xmlns="bbcbac3f-54e5-476a-a83c-c66d6f69406b">
      <Terms xmlns="http://schemas.microsoft.com/office/infopath/2007/PartnerControls"/>
    </lcf76f155ced4ddcb4097134ff3c332f>
    <SharedWithUsers xmlns="a96d9803-154e-4ebe-aeaf-7fb7b08527f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092B961-8C56-4EFA-B648-0925151241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cbac3f-54e5-476a-a83c-c66d6f69406b"/>
    <ds:schemaRef ds:uri="a96d9803-154e-4ebe-aeaf-7fb7b08527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0BC843-FB2A-4F8C-891C-7F851542AC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148BD0-2FF2-4CFD-B2EC-FC24DDA1DA86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a96d9803-154e-4ebe-aeaf-7fb7b08527fb"/>
    <ds:schemaRef ds:uri="http://purl.org/dc/dcmitype/"/>
    <ds:schemaRef ds:uri="bbcbac3f-54e5-476a-a83c-c66d6f69406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16</Words>
  <Application>Microsoft Office PowerPoint</Application>
  <PresentationFormat>Širokoúhlá obrazovka</PresentationFormat>
  <Paragraphs>3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Příloha k záměru zveřejnění</vt:lpstr>
    </vt:vector>
  </TitlesOfParts>
  <Company>Ceska posta s.p.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Pobočka ČP: Návsí – Návsí 511</dc:title>
  <dc:creator>Mainuš Tomáš</dc:creator>
  <cp:lastModifiedBy>Pavla Turoňová</cp:lastModifiedBy>
  <cp:revision>29</cp:revision>
  <cp:lastPrinted>2024-04-11T08:29:34Z</cp:lastPrinted>
  <dcterms:created xsi:type="dcterms:W3CDTF">2024-03-26T07:17:50Z</dcterms:created>
  <dcterms:modified xsi:type="dcterms:W3CDTF">2024-04-11T08:33:38Z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0x010100DB59810FDA29AE4D83F9B48865274744</vt:lpwstr>
  </property>
  <property fmtid="{D5CDD505-2E9C-101B-9397-08002B2CF9AE}" pid="3" name="Order">
    <vt:r8>960100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